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4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5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6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C52F-32FA-4953-960F-D1EFED853A3D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323C-0B35-4B60-87EA-F545EBD873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2037" r="25313" b="3704"/>
          <a:stretch/>
        </p:blipFill>
        <p:spPr bwMode="auto">
          <a:xfrm>
            <a:off x="32692" y="78085"/>
            <a:ext cx="9111308" cy="680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21"/>
            <a:ext cx="9144000" cy="605595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818924" y="1007361"/>
            <a:ext cx="952876" cy="83919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5004048" y="2635181"/>
            <a:ext cx="997266" cy="89666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845340" y="3522960"/>
            <a:ext cx="952876" cy="6495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3419872" y="3531842"/>
            <a:ext cx="864096" cy="6495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1798216" y="4191751"/>
            <a:ext cx="973584" cy="6495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1805105" y="4851654"/>
            <a:ext cx="952876" cy="8095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4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754826"/>
            <a:ext cx="78520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Innovations: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/>
              <a:t> No free seating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Home </a:t>
            </a:r>
            <a:r>
              <a:rPr lang="en-GB" dirty="0" smtClean="0"/>
              <a:t>work of students in groups; group </a:t>
            </a:r>
            <a:r>
              <a:rPr lang="en-GB" dirty="0" smtClean="0"/>
              <a:t>reports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/>
              <a:t>group report </a:t>
            </a:r>
            <a:r>
              <a:rPr lang="en-GB" dirty="0" smtClean="0"/>
              <a:t>by </a:t>
            </a:r>
            <a:r>
              <a:rPr lang="en-GB" dirty="0" smtClean="0"/>
              <a:t>students on homework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Next EPS-SIF energy summer school: 20.-26. 7. 2017 in </a:t>
            </a:r>
            <a:r>
              <a:rPr lang="en-GB" dirty="0" err="1" smtClean="0"/>
              <a:t>Varenna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/>
              <a:t>best poster prize and panel </a:t>
            </a:r>
            <a:r>
              <a:rPr lang="en-GB" dirty="0" smtClean="0"/>
              <a:t>to award the best poster</a:t>
            </a:r>
          </a:p>
          <a:p>
            <a:endParaRPr lang="en-GB" dirty="0"/>
          </a:p>
          <a:p>
            <a:r>
              <a:rPr lang="en-GB" dirty="0" smtClean="0"/>
              <a:t>	Maybe, after each day, a discussion session with the speakers of the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01935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3</dc:creator>
  <cp:lastModifiedBy>Wagner 3</cp:lastModifiedBy>
  <cp:revision>21</cp:revision>
  <dcterms:created xsi:type="dcterms:W3CDTF">2016-08-13T07:20:24Z</dcterms:created>
  <dcterms:modified xsi:type="dcterms:W3CDTF">2016-09-11T11:48:38Z</dcterms:modified>
</cp:coreProperties>
</file>